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6" r:id="rId1"/>
    <p:sldMasterId id="2147483720" r:id="rId2"/>
    <p:sldMasterId id="2147483734" r:id="rId3"/>
    <p:sldMasterId id="2147483736" r:id="rId4"/>
  </p:sldMasterIdLst>
  <p:notesMasterIdLst>
    <p:notesMasterId r:id="rId11"/>
  </p:notesMasterIdLst>
  <p:sldIdLst>
    <p:sldId id="296" r:id="rId5"/>
    <p:sldId id="285" r:id="rId6"/>
    <p:sldId id="286" r:id="rId7"/>
    <p:sldId id="287" r:id="rId8"/>
    <p:sldId id="297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70" d="100"/>
          <a:sy n="70" d="100"/>
        </p:scale>
        <p:origin x="70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58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794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2AEFD-FEDB-4542-BE9E-D4DED9AFC9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97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B5DA0A-A745-4ADB-9D01-C26C1A2242A9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9C446-C0D0-41F4-92EC-4EAB950F7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73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4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pPr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113000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270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GIF"/><Relationship Id="rId18" Type="http://schemas.openxmlformats.org/officeDocument/2006/relationships/image" Target="../media/image19.png"/><Relationship Id="rId26" Type="http://schemas.openxmlformats.org/officeDocument/2006/relationships/image" Target="../media/image24.png"/><Relationship Id="rId3" Type="http://schemas.openxmlformats.org/officeDocument/2006/relationships/image" Target="../media/image10.GIF"/><Relationship Id="rId21" Type="http://schemas.openxmlformats.org/officeDocument/2006/relationships/image" Target="../media/image21.GIF"/><Relationship Id="rId34" Type="http://schemas.microsoft.com/office/2007/relationships/hdphoto" Target="../media/hdphoto13.wdp"/><Relationship Id="rId7" Type="http://schemas.microsoft.com/office/2007/relationships/hdphoto" Target="../media/hdphoto2.wdp"/><Relationship Id="rId12" Type="http://schemas.openxmlformats.org/officeDocument/2006/relationships/image" Target="../media/image15.GIF"/><Relationship Id="rId17" Type="http://schemas.microsoft.com/office/2007/relationships/hdphoto" Target="../media/hdphoto6.wdp"/><Relationship Id="rId25" Type="http://schemas.microsoft.com/office/2007/relationships/hdphoto" Target="../media/hdphoto9.wdp"/><Relationship Id="rId3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microsoft.com/office/2007/relationships/hdphoto" Target="../media/hdphoto7.wdp"/><Relationship Id="rId29" Type="http://schemas.microsoft.com/office/2007/relationships/hdphoto" Target="../media/hdphoto11.wd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24" Type="http://schemas.openxmlformats.org/officeDocument/2006/relationships/image" Target="../media/image23.png"/><Relationship Id="rId32" Type="http://schemas.openxmlformats.org/officeDocument/2006/relationships/image" Target="../media/image27.GIF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microsoft.com/office/2007/relationships/hdphoto" Target="../media/hdphoto8.wdp"/><Relationship Id="rId28" Type="http://schemas.openxmlformats.org/officeDocument/2006/relationships/image" Target="../media/image25.png"/><Relationship Id="rId10" Type="http://schemas.openxmlformats.org/officeDocument/2006/relationships/image" Target="../media/image14.png"/><Relationship Id="rId19" Type="http://schemas.openxmlformats.org/officeDocument/2006/relationships/image" Target="../media/image20.png"/><Relationship Id="rId31" Type="http://schemas.microsoft.com/office/2007/relationships/hdphoto" Target="../media/hdphoto12.wdp"/><Relationship Id="rId4" Type="http://schemas.openxmlformats.org/officeDocument/2006/relationships/image" Target="../media/image11.png"/><Relationship Id="rId9" Type="http://schemas.microsoft.com/office/2007/relationships/hdphoto" Target="../media/hdphoto3.wdp"/><Relationship Id="rId14" Type="http://schemas.openxmlformats.org/officeDocument/2006/relationships/image" Target="../media/image17.png"/><Relationship Id="rId22" Type="http://schemas.openxmlformats.org/officeDocument/2006/relationships/image" Target="../media/image22.png"/><Relationship Id="rId27" Type="http://schemas.microsoft.com/office/2007/relationships/hdphoto" Target="../media/hdphoto10.wdp"/><Relationship Id="rId30" Type="http://schemas.openxmlformats.org/officeDocument/2006/relationships/image" Target="../media/image26.png"/><Relationship Id="rId8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a7ef13e6488ebda4182295e359de71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117565" y="1312863"/>
            <a:ext cx="11982994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i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 panose="020B7200000000000000" pitchFamily="34" charset="0"/>
              </a:rPr>
              <a:t>c¸c thÇy c« gi¸o vÒ dù giê </a:t>
            </a:r>
            <a:r>
              <a:rPr lang="pt-BR" sz="3600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 panose="020B7200000000000000" pitchFamily="34" charset="0"/>
              </a:rPr>
              <a:t>m«n </a:t>
            </a:r>
            <a:r>
              <a:rPr lang="pt-BR" sz="3600" i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.VnVogueH" panose="020B7200000000000000" pitchFamily="34" charset="0"/>
              </a:rPr>
              <a:t>Tiếng việt</a:t>
            </a:r>
            <a:endParaRPr lang="en-US" sz="3600" i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.VnVogueH" panose="020B7200000000000000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2209800" y="528025"/>
            <a:ext cx="7696200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NhiÖt</a:t>
            </a:r>
            <a:r>
              <a:rPr lang="en-US" sz="54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 </a:t>
            </a:r>
            <a:r>
              <a:rPr lang="en-US" sz="5400" b="1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liÖt</a:t>
            </a:r>
            <a:r>
              <a:rPr lang="en-US" sz="54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 </a:t>
            </a:r>
            <a:r>
              <a:rPr lang="en-US" sz="5400" b="1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chµo</a:t>
            </a:r>
            <a:r>
              <a:rPr lang="en-US" sz="5400" b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 </a:t>
            </a:r>
            <a:r>
              <a:rPr lang="en-US" sz="5400" b="1" err="1">
                <a:solidFill>
                  <a:srgbClr val="CC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HelvetInsH" pitchFamily="34" charset="0"/>
                <a:cs typeface="Arial" charset="0"/>
              </a:rPr>
              <a:t>mõng</a:t>
            </a:r>
            <a:endParaRPr lang="en-US" sz="5400" b="1">
              <a:solidFill>
                <a:srgbClr val="CC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HelvetInsH" pitchFamily="34" charset="0"/>
              <a:cs typeface="Arial" charset="0"/>
            </a:endParaRPr>
          </a:p>
        </p:txBody>
      </p:sp>
      <p:sp>
        <p:nvSpPr>
          <p:cNvPr id="7" name="WordArt 9"/>
          <p:cNvSpPr>
            <a:spLocks noChangeArrowheads="1" noChangeShapeType="1" noTextEdit="1"/>
          </p:cNvSpPr>
          <p:nvPr/>
        </p:nvSpPr>
        <p:spPr bwMode="auto">
          <a:xfrm>
            <a:off x="4304763" y="2913815"/>
            <a:ext cx="2971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 </a:t>
            </a:r>
            <a:r>
              <a:rPr lang="en-US" sz="3600" kern="10" dirty="0" err="1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Lớp</a:t>
            </a:r>
            <a:r>
              <a:rPr lang="en-US" sz="3600" kern="10" dirty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 </a:t>
            </a:r>
            <a:r>
              <a:rPr lang="en-US" sz="3600" kern="10" dirty="0" smtClean="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33CC33"/>
                </a:solidFill>
              </a:rPr>
              <a:t>2E</a:t>
            </a:r>
            <a:endParaRPr lang="en-US" sz="3600" kern="10" dirty="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33CC33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42563" y="3599615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Gi¸o</a:t>
            </a:r>
            <a:r>
              <a:rPr lang="en-US" altLang="en-US" sz="36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viªn</a:t>
            </a:r>
            <a:r>
              <a:rPr lang="en-US" altLang="en-US" sz="36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: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Mận</a:t>
            </a:r>
            <a:endParaRPr lang="en-US" altLang="en-US" sz="3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0690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3707" y="749328"/>
            <a:ext cx="8884693" cy="683687"/>
          </a:xfrm>
          <a:prstGeom prst="rect">
            <a:avLst/>
          </a:prstGeom>
          <a:noFill/>
        </p:spPr>
        <p:txBody>
          <a:bodyPr wrap="none" lIns="68580" tIns="34290" rIns="68580" bIns="34290">
            <a:prstTxWarp prst="textArchDown">
              <a:avLst>
                <a:gd name="adj" fmla="val 20633829"/>
              </a:avLst>
            </a:prstTxWarp>
            <a:spAutoFit/>
          </a:bodyPr>
          <a:lstStyle/>
          <a:p>
            <a:pPr algn="ctr"/>
            <a:r>
              <a:rPr lang="en-US" sz="9600" b="1" cap="none" spc="0" dirty="0">
                <a:ln w="22225">
                  <a:solidFill>
                    <a:schemeClr val="accent2"/>
                  </a:solidFill>
                  <a:prstDash val="solid"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1223" y="2214439"/>
            <a:ext cx="108294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747520" y="698500"/>
            <a:ext cx="8793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cs typeface="Arial-Rounded" panose="020B0500000000000000" pitchFamily="34" charset="0"/>
              </a:rPr>
              <a:t>1. Tìm từ ngữ chỉ tình cảm bạn bè?</a:t>
            </a:r>
          </a:p>
        </p:txBody>
      </p:sp>
      <p:graphicFrame>
        <p:nvGraphicFramePr>
          <p:cNvPr id="10" name="Table 9"/>
          <p:cNvGraphicFramePr/>
          <p:nvPr/>
        </p:nvGraphicFramePr>
        <p:xfrm>
          <a:off x="3421380" y="1449070"/>
          <a:ext cx="471932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6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596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thân thiết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quý mến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keo sơn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gắn bó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đoàn kết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3200">
                          <a:latin typeface="Arial-Rounded" panose="020B0500000000000000" pitchFamily="34" charset="0"/>
                          <a:cs typeface="Arial-Rounded" panose="020B0500000000000000" pitchFamily="34" charset="0"/>
                        </a:rPr>
                        <a:t>đáng quý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4" name="Content Placeholder 3" descr="Capture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03325" y="3567430"/>
            <a:ext cx="9584690" cy="229616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5749290" y="4330700"/>
            <a:ext cx="476885" cy="354965"/>
          </a:xfrm>
          <a:prstGeom prst="straightConnector1">
            <a:avLst/>
          </a:prstGeom>
          <a:ln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86280" y="4360545"/>
            <a:ext cx="2129790" cy="109601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463155" y="4380865"/>
            <a:ext cx="40640" cy="106553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747520" y="698500"/>
            <a:ext cx="879348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-Rounded" panose="020B0500000000000000" pitchFamily="34" charset="0"/>
                <a:cs typeface="Arial-Rounded" panose="020B0500000000000000" pitchFamily="34" charset="0"/>
              </a:rPr>
              <a:t>3. Chọn câu ở cột A phù hợp với ý ở cột B. Nói tên dấu câu đặt cuối mỗi câu.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902" y="2423447"/>
            <a:ext cx="9781796" cy="3155694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701547" y="3480307"/>
            <a:ext cx="1470660" cy="121666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764530" y="3597275"/>
            <a:ext cx="1531620" cy="1227455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79770" y="4211002"/>
            <a:ext cx="1501140" cy="40640"/>
          </a:xfrm>
          <a:prstGeom prst="straightConnector1">
            <a:avLst/>
          </a:prstGeom>
          <a:ln w="28575" cmpd="sng">
            <a:solidFill>
              <a:schemeClr val="accent1">
                <a:shade val="50000"/>
              </a:schemeClr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49" y="-126077"/>
            <a:ext cx="3143250" cy="2381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47800"/>
            <a:ext cx="4648200" cy="2076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3917" l="3750" r="98667">
                        <a14:foregroundMark x1="44333" y1="17167" x2="45167" y2="20583"/>
                        <a14:foregroundMark x1="50167" y1="19167" x2="49833" y2="22250"/>
                        <a14:foregroundMark x1="39917" y1="30917" x2="40083" y2="34750"/>
                        <a14:foregroundMark x1="42750" y1="36583" x2="45333" y2="36583"/>
                        <a14:foregroundMark x1="49583" y1="40000" x2="48583" y2="42667"/>
                        <a14:foregroundMark x1="43500" y1="24667" x2="47167" y2="23000"/>
                        <a14:foregroundMark x1="61333" y1="19417" x2="62500" y2="23000"/>
                        <a14:foregroundMark x1="69000" y1="17583" x2="66750" y2="21833"/>
                        <a14:foregroundMark x1="72667" y1="21417" x2="71000" y2="25083"/>
                        <a14:foregroundMark x1="65167" y1="24250" x2="68000" y2="26250"/>
                        <a14:foregroundMark x1="72417" y1="27667" x2="74417" y2="27667"/>
                        <a14:foregroundMark x1="84167" y1="40167" x2="82083" y2="44667"/>
                        <a14:foregroundMark x1="82083" y1="47667" x2="85333" y2="48250"/>
                        <a14:foregroundMark x1="75833" y1="46250" x2="77250" y2="48500"/>
                        <a14:foregroundMark x1="65333" y1="60000" x2="68417" y2="61000"/>
                        <a14:foregroundMark x1="20500" y1="32333" x2="21083" y2="35750"/>
                        <a14:foregroundMark x1="10833" y1="34167" x2="16500" y2="34917"/>
                        <a14:foregroundMark x1="16833" y1="38583" x2="18250" y2="42250"/>
                        <a14:foregroundMark x1="18500" y1="46833" x2="21333" y2="45833"/>
                        <a14:foregroundMark x1="29000" y1="55167" x2="30000" y2="52917"/>
                        <a14:foregroundMark x1="25167" y1="62833" x2="27750" y2="66250"/>
                        <a14:foregroundMark x1="35833" y1="76000" x2="38250" y2="76000"/>
                        <a14:foregroundMark x1="38083" y1="83417" x2="36083" y2="87250"/>
                        <a14:foregroundMark x1="21750" y1="88500" x2="26000" y2="88500"/>
                        <a14:foregroundMark x1="11833" y1="83667" x2="12250" y2="86667"/>
                        <a14:foregroundMark x1="43750" y1="89500" x2="46750" y2="90500"/>
                        <a14:foregroundMark x1="70583" y1="79833" x2="70000" y2="83833"/>
                        <a14:foregroundMark x1="73250" y1="86667" x2="70833" y2="88083"/>
                        <a14:foregroundMark x1="78083" y1="76000" x2="81333" y2="77333"/>
                        <a14:foregroundMark x1="72833" y1="68250" x2="75250" y2="71333"/>
                        <a14:foregroundMark x1="81500" y1="88667" x2="83333" y2="9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5000" r="13235" b="5000"/>
          <a:stretch>
            <a:fillRect/>
          </a:stretch>
        </p:blipFill>
        <p:spPr>
          <a:xfrm>
            <a:off x="7886700" y="34636"/>
            <a:ext cx="4038600" cy="3657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2" b="99769" l="10000" r="957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36" r="4762"/>
          <a:stretch>
            <a:fillRect/>
          </a:stretch>
        </p:blipFill>
        <p:spPr>
          <a:xfrm>
            <a:off x="0" y="457200"/>
            <a:ext cx="2625436" cy="2367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250" y="2772301"/>
            <a:ext cx="1048683" cy="812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1" y="2209800"/>
            <a:ext cx="1039920" cy="914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58" y="2180359"/>
            <a:ext cx="1039920" cy="1248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761" y="2115469"/>
            <a:ext cx="1039920" cy="10087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99" y="2313474"/>
            <a:ext cx="1257300" cy="182533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272" y="2646730"/>
            <a:ext cx="1137329" cy="9152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4458566"/>
            <a:ext cx="1753077" cy="12192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4492161"/>
            <a:ext cx="1753077" cy="1219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0" r="32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52" t="35185" r="63490" b="31482"/>
          <a:stretch>
            <a:fillRect/>
          </a:stretch>
        </p:blipFill>
        <p:spPr>
          <a:xfrm>
            <a:off x="7769814" y="4881631"/>
            <a:ext cx="142611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78" b="96000" l="0" r="100000">
                        <a14:foregroundMark x1="42000" y1="55111" x2="48000" y2="66222"/>
                        <a14:foregroundMark x1="47556" y1="51111" x2="51111" y2="64667"/>
                        <a14:foregroundMark x1="55778" y1="48222" x2="55333" y2="64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856" t="33318" r="33663" b="31496"/>
          <a:stretch>
            <a:fillRect/>
          </a:stretch>
        </p:blipFill>
        <p:spPr>
          <a:xfrm>
            <a:off x="11049000" y="4728834"/>
            <a:ext cx="1295400" cy="1447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018" y="3524250"/>
            <a:ext cx="243840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550" y="29350"/>
            <a:ext cx="1581150" cy="15547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5692" b="96000" l="9963" r="89851">
                        <a14:foregroundMark x1="35196" y1="28154" x2="39385" y2="29231"/>
                        <a14:foregroundMark x1="55121" y1="30615" x2="58845" y2="32692"/>
                        <a14:foregroundMark x1="69088" y1="20077" x2="69088" y2="23923"/>
                        <a14:foregroundMark x1="35196" y1="13462" x2="35196" y2="1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11" y="3858491"/>
            <a:ext cx="2357489" cy="2419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0" r="90000">
                        <a14:foregroundMark x1="39538" y1="17248" x2="37769" y2="288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79" t="11468" r="52891" b="10549"/>
          <a:stretch>
            <a:fillRect/>
          </a:stretch>
        </p:blipFill>
        <p:spPr>
          <a:xfrm>
            <a:off x="1677769" y="4409208"/>
            <a:ext cx="1398310" cy="15517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10000" r="98231">
                        <a14:foregroundMark x1="78692" y1="13119" x2="66462" y2="610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8716" r="5770" b="2294"/>
          <a:stretch>
            <a:fillRect/>
          </a:stretch>
        </p:blipFill>
        <p:spPr>
          <a:xfrm>
            <a:off x="3829413" y="4458566"/>
            <a:ext cx="1228718" cy="1645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400" b="99600" l="9664" r="899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105" y="2139775"/>
            <a:ext cx="2406492" cy="2442441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6619" y="6015373"/>
            <a:ext cx="1215043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 prstMaterial="dkEdge">
              <a:bevelT w="38100" h="38100" prst="angle"/>
            </a:sp3d>
          </a:bodyPr>
          <a:lstStyle/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H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ẹn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gặp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lại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rial-Rounded" panose="020B0500000000000000" charset="0"/>
              <a:ea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0000" b="90000" l="4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29" y="-41757"/>
            <a:ext cx="2153327" cy="1572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385" y="1033966"/>
            <a:ext cx="1070829" cy="117583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99517" l="0" r="99180">
                        <a14:foregroundMark x1="30328" y1="42512" x2="22131" y2="93720"/>
                        <a14:foregroundMark x1="23361" y1="42029" x2="15984" y2="62319"/>
                        <a14:foregroundMark x1="27869" y1="31401" x2="34016" y2="31401"/>
                        <a14:foregroundMark x1="54918" y1="40580" x2="61885" y2="41063"/>
                        <a14:foregroundMark x1="86066" y1="57488" x2="86475" y2="6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5" y="2083458"/>
            <a:ext cx="1628244" cy="1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4299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/>
            <a:r>
              <a:rPr lang="en-US" sz="8000" b="1" kern="1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112</Words>
  <Application>Microsoft Office PowerPoint</Application>
  <PresentationFormat>Widescreen</PresentationFormat>
  <Paragraphs>19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Microsoft YaHei</vt:lpstr>
      <vt:lpstr>.VnAvant</vt:lpstr>
      <vt:lpstr>.VnHelvetInsH</vt:lpstr>
      <vt:lpstr>.VnVogueH</vt:lpstr>
      <vt:lpstr>Arial</vt:lpstr>
      <vt:lpstr>Arial-Rounded</vt:lpstr>
      <vt:lpstr>Calibri</vt:lpstr>
      <vt:lpstr>Calibri Light</vt:lpstr>
      <vt:lpstr>Times New Roman</vt:lpstr>
      <vt:lpstr>2_Office Theme</vt:lpstr>
      <vt:lpstr>7_Office Theme</vt:lpstr>
      <vt:lpstr>6_Office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DELL</cp:lastModifiedBy>
  <cp:revision>8</cp:revision>
  <dcterms:created xsi:type="dcterms:W3CDTF">2021-05-26T07:40:58Z</dcterms:created>
  <dcterms:modified xsi:type="dcterms:W3CDTF">2024-11-10T16:28:27Z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